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ndy\Documents\dredge%20disposal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Sheet2!$A$2</c:f>
              <c:strCache>
                <c:ptCount val="1"/>
                <c:pt idx="0">
                  <c:v>CONFINED</c:v>
                </c:pt>
              </c:strCache>
            </c:strRef>
          </c:tx>
          <c:cat>
            <c:numRef>
              <c:f>Sheet2!$B$1:$T$1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Sheet2!$B$2:$T$2</c:f>
              <c:numCache>
                <c:formatCode>#,##0</c:formatCode>
                <c:ptCount val="19"/>
                <c:pt idx="0">
                  <c:v>585992</c:v>
                </c:pt>
                <c:pt idx="1">
                  <c:v>712043</c:v>
                </c:pt>
                <c:pt idx="2">
                  <c:v>592500</c:v>
                </c:pt>
                <c:pt idx="4">
                  <c:v>1004592</c:v>
                </c:pt>
                <c:pt idx="5">
                  <c:v>1011630</c:v>
                </c:pt>
                <c:pt idx="6">
                  <c:v>598273</c:v>
                </c:pt>
                <c:pt idx="7">
                  <c:v>736973</c:v>
                </c:pt>
                <c:pt idx="8">
                  <c:v>433520</c:v>
                </c:pt>
                <c:pt idx="9">
                  <c:v>91900</c:v>
                </c:pt>
                <c:pt idx="10">
                  <c:v>261599</c:v>
                </c:pt>
                <c:pt idx="11">
                  <c:v>232393</c:v>
                </c:pt>
                <c:pt idx="12">
                  <c:v>176973</c:v>
                </c:pt>
                <c:pt idx="13">
                  <c:v>115000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OPEN LAKE</c:v>
                </c:pt>
              </c:strCache>
            </c:strRef>
          </c:tx>
          <c:cat>
            <c:numRef>
              <c:f>Sheet2!$B$1:$T$1</c:f>
              <c:numCache>
                <c:formatCode>General</c:formatCode>
                <c:ptCount val="19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</c:numCache>
            </c:numRef>
          </c:cat>
          <c:val>
            <c:numRef>
              <c:f>Sheet2!$B$3:$T$3</c:f>
              <c:numCache>
                <c:formatCode>#,##0</c:formatCode>
                <c:ptCount val="19"/>
                <c:pt idx="0">
                  <c:v>234287</c:v>
                </c:pt>
                <c:pt idx="1">
                  <c:v>205979</c:v>
                </c:pt>
                <c:pt idx="2">
                  <c:v>221500</c:v>
                </c:pt>
                <c:pt idx="3">
                  <c:v>146575</c:v>
                </c:pt>
                <c:pt idx="4">
                  <c:v>156000</c:v>
                </c:pt>
                <c:pt idx="5">
                  <c:v>313838</c:v>
                </c:pt>
                <c:pt idx="6">
                  <c:v>124133</c:v>
                </c:pt>
                <c:pt idx="7">
                  <c:v>167000</c:v>
                </c:pt>
                <c:pt idx="8">
                  <c:v>148739</c:v>
                </c:pt>
                <c:pt idx="9">
                  <c:v>527936</c:v>
                </c:pt>
                <c:pt idx="10">
                  <c:v>448455</c:v>
                </c:pt>
                <c:pt idx="11">
                  <c:v>335437</c:v>
                </c:pt>
                <c:pt idx="12">
                  <c:v>449000</c:v>
                </c:pt>
                <c:pt idx="13">
                  <c:v>600000</c:v>
                </c:pt>
                <c:pt idx="14">
                  <c:v>520000</c:v>
                </c:pt>
                <c:pt idx="15">
                  <c:v>741000</c:v>
                </c:pt>
                <c:pt idx="16">
                  <c:v>1350000</c:v>
                </c:pt>
                <c:pt idx="17">
                  <c:v>1350000</c:v>
                </c:pt>
                <c:pt idx="18">
                  <c:v>1350000</c:v>
                </c:pt>
              </c:numCache>
            </c:numRef>
          </c:val>
        </c:ser>
        <c:marker val="1"/>
        <c:axId val="50474368"/>
        <c:axId val="63316352"/>
      </c:lineChart>
      <c:catAx>
        <c:axId val="50474368"/>
        <c:scaling>
          <c:orientation val="minMax"/>
        </c:scaling>
        <c:axPos val="b"/>
        <c:numFmt formatCode="General" sourceLinked="1"/>
        <c:tickLblPos val="nextTo"/>
        <c:crossAx val="63316352"/>
        <c:crosses val="autoZero"/>
        <c:auto val="1"/>
        <c:lblAlgn val="ctr"/>
        <c:lblOffset val="100"/>
      </c:catAx>
      <c:valAx>
        <c:axId val="63316352"/>
        <c:scaling>
          <c:orientation val="minMax"/>
        </c:scaling>
        <c:axPos val="l"/>
        <c:majorGridlines/>
        <c:numFmt formatCode="#,##0" sourceLinked="1"/>
        <c:tickLblPos val="nextTo"/>
        <c:crossAx val="504743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9197B-9674-46E7-AE3F-49664C83E155}" type="datetimeFigureOut">
              <a:rPr lang="en-US" smtClean="0"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9FAC-28D4-4929-9946-52A7B7D600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52400" y="914400"/>
          <a:ext cx="86106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300335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 Black" pitchFamily="34" charset="0"/>
              </a:rPr>
              <a:t>OPEN LAKE DUMPING INCREASING</a:t>
            </a:r>
            <a:endParaRPr lang="en-US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sandy</dc:creator>
  <cp:lastModifiedBy>sandy</cp:lastModifiedBy>
  <cp:revision>1</cp:revision>
  <dcterms:created xsi:type="dcterms:W3CDTF">2010-01-14T20:30:29Z</dcterms:created>
  <dcterms:modified xsi:type="dcterms:W3CDTF">2010-01-14T20:32:53Z</dcterms:modified>
</cp:coreProperties>
</file>